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7200900" cy="10801350"/>
  <p:notesSz cx="6858000" cy="9144000"/>
  <p:defaultTextStyle>
    <a:defPPr lvl="0">
      <a:defRPr lang="tr-TR"/>
    </a:defPPr>
    <a:lvl1pPr marL="0" lv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lvl="1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lvl="2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lvl="3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lvl="4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lvl="5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lvl="6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lvl="7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lvl="8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6593EF-867A-45B5-9EA1-9FE277760433}" v="7" dt="2023-03-08T08:33:39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53"/>
  </p:normalViewPr>
  <p:slideViewPr>
    <p:cSldViewPr snapToGrid="0"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431012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30" y="115767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961" y="19972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18144" y="4788645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549540" y="8442664"/>
            <a:ext cx="8299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28/03/2023</a:t>
            </a: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Saat:18:20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Online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881727" y="4929067"/>
            <a:ext cx="3696431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GÜLŞAH ÇEBİ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22516012</a:t>
            </a:r>
          </a:p>
        </p:txBody>
      </p:sp>
      <p:sp>
        <p:nvSpPr>
          <p:cNvPr id="7" name="Dikdörtgen 6"/>
          <p:cNvSpPr/>
          <p:nvPr/>
        </p:nvSpPr>
        <p:spPr>
          <a:xfrm>
            <a:off x="248594" y="5958823"/>
            <a:ext cx="6703712" cy="1984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Stabilite</a:t>
            </a: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Göstergeli Analitik Yöntemler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Prof. Dr. Bürge Aşçı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713099" y="1716636"/>
            <a:ext cx="3937613" cy="3260352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  <p:pic>
        <p:nvPicPr>
          <p:cNvPr id="10" name="Resim 9" descr="kişi, şahıs, sarı, iç mekan, pencere içeren bir resim&#10;&#10;Açıklama otomatik olarak oluşturuldu">
            <a:extLst>
              <a:ext uri="{FF2B5EF4-FFF2-40B4-BE49-F238E27FC236}">
                <a16:creationId xmlns="" xmlns:a16="http://schemas.microsoft.com/office/drawing/2014/main" id="{0C2FB4AC-0AA9-FF26-C4FD-3D717C1E2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5909" y="2575572"/>
            <a:ext cx="2029414" cy="2051776"/>
          </a:xfrm>
          <a:prstGeom prst="rect">
            <a:avLst/>
          </a:prstGeom>
          <a:solidFill>
            <a:schemeClr val="bg1"/>
          </a:solidFill>
          <a:effectLst>
            <a:softEdge rad="304800"/>
          </a:effec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33</Words>
  <Application>Microsoft Office PowerPoint</Application>
  <PresentationFormat>Özel</PresentationFormat>
  <Paragraphs>15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HAZAL</dc:creator>
  <cp:lastModifiedBy>Acer</cp:lastModifiedBy>
  <cp:revision>9</cp:revision>
  <dcterms:modified xsi:type="dcterms:W3CDTF">2023-03-26T14:14:09Z</dcterms:modified>
</cp:coreProperties>
</file>